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GoogleSans-bold.fntdata"/><Relationship Id="rId10" Type="http://schemas.openxmlformats.org/officeDocument/2006/relationships/slide" Target="slides/slide6.xml"/><Relationship Id="rId32" Type="http://schemas.openxmlformats.org/officeDocument/2006/relationships/font" Target="fonts/GoogleSans-regular.fntdata"/><Relationship Id="rId13" Type="http://schemas.openxmlformats.org/officeDocument/2006/relationships/slide" Target="slides/slide9.xml"/><Relationship Id="rId35" Type="http://schemas.openxmlformats.org/officeDocument/2006/relationships/font" Target="fonts/GoogleSans-bold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-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.fntdata"/><Relationship Id="rId14" Type="http://schemas.openxmlformats.org/officeDocument/2006/relationships/slide" Target="slides/slide10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cation.github.com/pack" TargetMode="External"/><Relationship Id="rId3" Type="http://schemas.openxmlformats.org/officeDocument/2006/relationships/hyperlink" Target="https://skills.github.com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sas.com/edu/coursesaz.html?&amp;ctry=us" TargetMode="External"/><Relationship Id="rId3" Type="http://schemas.openxmlformats.org/officeDocument/2006/relationships/hyperlink" Target="https://www.sas.com/sas/events/hackathon.html" TargetMode="External"/><Relationship Id="rId4" Type="http://schemas.openxmlformats.org/officeDocument/2006/relationships/hyperlink" Target="https://auth.sas.com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acad.co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ololearn.com/" TargetMode="External"/><Relationship Id="rId3" Type="http://schemas.openxmlformats.org/officeDocument/2006/relationships/hyperlink" Target="https://www.udemy.com/" TargetMode="External"/><Relationship Id="rId4" Type="http://schemas.openxmlformats.org/officeDocument/2006/relationships/hyperlink" Target="https://www.datacamp.com/" TargetMode="External"/><Relationship Id="rId5" Type="http://schemas.openxmlformats.org/officeDocument/2006/relationships/hyperlink" Target="https://academy.zenva.com/" TargetMode="External"/><Relationship Id="rId6" Type="http://schemas.openxmlformats.org/officeDocument/2006/relationships/hyperlink" Target="https://academy.uipath.com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udentambassadors.microsoft.com/" TargetMode="External"/><Relationship Id="rId3" Type="http://schemas.openxmlformats.org/officeDocument/2006/relationships/hyperlink" Target="https://developers.google.com/community/gdsc/leads" TargetMode="External"/><Relationship Id="rId4" Type="http://schemas.openxmlformats.org/officeDocument/2006/relationships/hyperlink" Target="https://apply.githubcampus.expert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kaki.my/" TargetMode="External"/><Relationship Id="rId3" Type="http://schemas.openxmlformats.org/officeDocument/2006/relationships/hyperlink" Target="https://www.facebook.com/groups/developerkaki" TargetMode="External"/><Relationship Id="rId4" Type="http://schemas.openxmlformats.org/officeDocument/2006/relationships/hyperlink" Target="https://www.meetup.com/awsugmy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dg.community.dev/gdg-george-town/" TargetMode="External"/><Relationship Id="rId3" Type="http://schemas.openxmlformats.org/officeDocument/2006/relationships/hyperlink" Target="https://gdg.community.dev/gdg-kuala-lumpur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stagram.com/apu.apac/" TargetMode="External"/><Relationship Id="rId3" Type="http://schemas.openxmlformats.org/officeDocument/2006/relationships/hyperlink" Target="https://www.instagram.com/dsc.apu/" TargetMode="External"/><Relationship Id="rId4" Type="http://schemas.openxmlformats.org/officeDocument/2006/relationships/hyperlink" Target="https://www.instagram.com/apubcc/" TargetMode="External"/><Relationship Id="rId5" Type="http://schemas.openxmlformats.org/officeDocument/2006/relationships/hyperlink" Target="https://www.instagram.com/apu_fsec.ss/" TargetMode="External"/><Relationship Id="rId6" Type="http://schemas.openxmlformats.org/officeDocument/2006/relationships/hyperlink" Target="https://www.instagram.com/ieeeapusb/" TargetMode="External"/><Relationship Id="rId7" Type="http://schemas.openxmlformats.org/officeDocument/2006/relationships/hyperlink" Target="https://www.instagram.com/apu_pdh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" TargetMode="External"/><Relationship Id="rId3" Type="http://schemas.openxmlformats.org/officeDocument/2006/relationships/hyperlink" Target="https://www.edx.org/" TargetMode="External"/><Relationship Id="rId4" Type="http://schemas.openxmlformats.org/officeDocument/2006/relationships/hyperlink" Target="https://www.udacity.com/" TargetMode="External"/><Relationship Id="rId5" Type="http://schemas.openxmlformats.org/officeDocument/2006/relationships/hyperlink" Target="https://www.freecodecamp.org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ventbrite.com/d/online/le-wagon/?page=1" TargetMode="External"/><Relationship Id="rId3" Type="http://schemas.openxmlformats.org/officeDocument/2006/relationships/hyperlink" Target="https://learn.lewagon.com/" TargetMode="External"/><Relationship Id="rId4" Type="http://schemas.openxmlformats.org/officeDocument/2006/relationships/hyperlink" Target="https://www.eventbrite.com/o/thinkful-webinars-17048039731" TargetMode="External"/><Relationship Id="rId5" Type="http://schemas.openxmlformats.org/officeDocument/2006/relationships/hyperlink" Target="https://geekle.u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playlist?list=PLtBw6njQRU-rwp5__7C0oIVt26ZgjG9NI" TargetMode="External"/><Relationship Id="rId3" Type="http://schemas.openxmlformats.org/officeDocument/2006/relationships/hyperlink" Target="https://openlearning.mit.edu/courses-programs" TargetMode="External"/><Relationship Id="rId4" Type="http://schemas.openxmlformats.org/officeDocument/2006/relationships/hyperlink" Target="https://www.youtube.com/results?search_query=MIT+playlist" TargetMode="External"/><Relationship Id="rId5" Type="http://schemas.openxmlformats.org/officeDocument/2006/relationships/hyperlink" Target="https://pll.harvard.edu/catalo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oudskillsboost.google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inglab.about.ads.microsoft.com/" TargetMode="External"/><Relationship Id="rId3" Type="http://schemas.openxmlformats.org/officeDocument/2006/relationships/hyperlink" Target="https://www.microsoft.com/en-us/trainingdays" TargetMode="External"/><Relationship Id="rId4" Type="http://schemas.openxmlformats.org/officeDocument/2006/relationships/hyperlink" Target="https://www.microsoft.com/en-US/cloudskillschallenge/ignite/registration/2022" TargetMode="External"/><Relationship Id="rId5" Type="http://schemas.openxmlformats.org/officeDocument/2006/relationships/hyperlink" Target="https://learn.microsoft.com/en-us/training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m.com/training/search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25d440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c25d440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14089302c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014089302c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08930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1408930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https://education.github.com/pack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https://skills.github.com/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14089302c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https://support.sas.com/edu/coursesaz.html?&amp;ctry=us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https://www.sas.com/sas/events/hackathon.html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https://auth.sas.com/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014089302c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14089302c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https://www.netacad.com/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014089302c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e0405ebbd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https://www.sololearn.com/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https://www.udemy.com/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https://www.datacamp.com/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https://academy.zenva.com/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https://academy.uipath.com/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fe0405ebbd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14089302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14089302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14089302c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014089302c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e0405eb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e0405eb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14089302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1408930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https://studentambassadors.microsoft.com/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https://developers.google.com/community/gdsc/leads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https://apply.githubcampus.expert/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e0405ebbd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fe0405ebbd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3bdcad3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043bdcad3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14089302c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https://developerkaki.my/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https://www.facebook.com/groups/developerkaki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https://www.meetup.com/awsugmy/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014089302c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14089302c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https://gdg.community.dev/gdg-george-town/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https://gdg.community.dev/gdg-kuala-lumpur/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014089302c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e0405ebbd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https://www.instagram.com/apu.apac/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https://www.instagram.com/dsc.apu/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https://www.instagram.com/apubcc/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https://www.instagram.com/apu_fsec.ss/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https://www.instagram.com/ieeeapusb/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https://www.instagram.com/apu_pdh/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fe0405ebbd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SLIDES_API63803465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SLIDES_API6380346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This is Slido interaction slide, please don't delete it.</a:t>
            </a:r>
            <a:br>
              <a:rPr lang="en"/>
            </a:br>
            <a:r>
              <a:rPr lang="en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4d0e3a0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4d0e3a0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e0405eb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e0405eb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Aid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https://www.edx.org/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https://www.udacity.com/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for Scholarship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https://www.freecodecamp.org/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1068e8527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https://www.eventbrite.com/d/online/le-wagon/?page=1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https://learn.lewagon.com/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https://www.eventbrite.com/o/thinkful-webinars-17048039731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https://geekle.us/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01068e852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1408930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1408930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https://www.youtube.com/playlist?list=PLtBw6njQRU-rwp5__7C0oIVt26ZgjG9NI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https://openlearning.mit.edu/courses-programs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https://www.youtube.com/results?search_query=MIT+playlist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Harvard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https://pll.harvard.edu/catalog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4d0e3a0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4d0e3a0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https://www.cloudskillsboost.google/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14089302c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https://learninglab.about.ads.microsoft.com/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https://www.microsoft.com/en-us/trainingdays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https://www.microsoft.com/en-US/cloudskillschallenge/ignite/registration/2022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https://learn.microsoft.com/en-us/training/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014089302c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1408930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1408930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https://www.ibm.com/training/search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 1 1" showMasterSp="0">
  <p:cSld name="Blank Red Footer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 txBox="1"/>
          <p:nvPr/>
        </p:nvSpPr>
        <p:spPr>
          <a:xfrm>
            <a:off x="252225" y="87325"/>
            <a:ext cx="5862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2023 Solution Challenge: Info Session</a:t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9812" y="186775"/>
            <a:ext cx="2370692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9">
          <p15:clr>
            <a:srgbClr val="FA7B17"/>
          </p15:clr>
        </p15:guide>
        <p15:guide id="2" pos="5571">
          <p15:clr>
            <a:srgbClr val="FA7B17"/>
          </p15:clr>
        </p15:guide>
        <p15:guide id="3" orient="horz" pos="3097">
          <p15:clr>
            <a:srgbClr val="FA7B17"/>
          </p15:clr>
        </p15:guide>
        <p15:guide id="4" orient="horz" pos="297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aws.amazon.com/events/" TargetMode="External"/><Relationship Id="rId5" Type="http://schemas.openxmlformats.org/officeDocument/2006/relationships/hyperlink" Target="https://explore.skillbuilder.aws/learn/signin" TargetMode="External"/><Relationship Id="rId6" Type="http://schemas.openxmlformats.org/officeDocument/2006/relationships/hyperlink" Target="https://www.awsacademy.com/vforcesite/LMS_Login" TargetMode="External"/><Relationship Id="rId7" Type="http://schemas.openxmlformats.org/officeDocument/2006/relationships/hyperlink" Target="https://pages.awscloud.com/NAMER-field-LN-Cloud-Practitioner-Certification-Challenge-Jan-2023-reg-event.html?Languages=Chines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education.github.com/pack" TargetMode="External"/><Relationship Id="rId5" Type="http://schemas.openxmlformats.org/officeDocument/2006/relationships/hyperlink" Target="https://skills.github.com/" TargetMode="External"/><Relationship Id="rId6" Type="http://schemas.openxmlformats.org/officeDocument/2006/relationships/hyperlink" Target="https://githubcampus.expert/explor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hyperlink" Target="https://support.sas.com/edu/coursesaz.html?&amp;ctry=us" TargetMode="External"/><Relationship Id="rId5" Type="http://schemas.openxmlformats.org/officeDocument/2006/relationships/hyperlink" Target="https://auth.sas.com/" TargetMode="External"/><Relationship Id="rId6" Type="http://schemas.openxmlformats.org/officeDocument/2006/relationships/hyperlink" Target="https://www.sas.com/sas/events/hackathon.html" TargetMode="External"/><Relationship Id="rId7" Type="http://schemas.openxmlformats.org/officeDocument/2006/relationships/hyperlink" Target="https://www.sas.com/sas/events/hackathon.html" TargetMode="External"/><Relationship Id="rId8" Type="http://schemas.openxmlformats.org/officeDocument/2006/relationships/hyperlink" Target="https://www.sas.com/sas/events/hackathon.html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dev.epicgames.com/community/learning?application=unreal_engine" TargetMode="External"/><Relationship Id="rId10" Type="http://schemas.openxmlformats.org/officeDocument/2006/relationships/image" Target="../media/image26.png"/><Relationship Id="rId13" Type="http://schemas.openxmlformats.org/officeDocument/2006/relationships/hyperlink" Target="https://learn.unity.com/" TargetMode="External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etacad.com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figma.academy/" TargetMode="External"/><Relationship Id="rId14" Type="http://schemas.openxmlformats.org/officeDocument/2006/relationships/image" Target="../media/image31.png"/><Relationship Id="rId5" Type="http://schemas.openxmlformats.org/officeDocument/2006/relationships/hyperlink" Target="https://customer-academy.databricks.com/learn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edex.adobe.com/explore-professional-learning" TargetMode="External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academy.uipath.com/" TargetMode="External"/><Relationship Id="rId10" Type="http://schemas.openxmlformats.org/officeDocument/2006/relationships/image" Target="../media/image20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ololearn.com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academy.zenva.com/" TargetMode="External"/><Relationship Id="rId5" Type="http://schemas.openxmlformats.org/officeDocument/2006/relationships/hyperlink" Target="https://www.udemy.com/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s://www.datacamp.com/" TargetMode="External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tigergraph-academy.teachable.com/" TargetMode="External"/><Relationship Id="rId10" Type="http://schemas.openxmlformats.org/officeDocument/2006/relationships/image" Target="../media/image36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aggle.com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learn.mongodb.com/" TargetMode="External"/><Relationship Id="rId5" Type="http://schemas.openxmlformats.org/officeDocument/2006/relationships/hyperlink" Target="https://tryhackme.com/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s://www.hackthebox.com/" TargetMode="External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eetcode.com/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s://www.hackerrank.com/dashboard" TargetMode="External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udentambassadors.microsoft.com/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s://developers.google.com/community/gdsc/leads" TargetMode="External"/><Relationship Id="rId6" Type="http://schemas.openxmlformats.org/officeDocument/2006/relationships/image" Target="../media/image42.png"/><Relationship Id="rId7" Type="http://schemas.openxmlformats.org/officeDocument/2006/relationships/hyperlink" Target="https://apply.githubcampus.expert/" TargetMode="External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hyperlink" Target="https://app.sli.do/event/nMmWrBLMH2JUsQqMFMqhwy/live/poll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facebook.com/groups/developerkaki" TargetMode="External"/><Relationship Id="rId4" Type="http://schemas.openxmlformats.org/officeDocument/2006/relationships/image" Target="../media/image51.png"/><Relationship Id="rId5" Type="http://schemas.openxmlformats.org/officeDocument/2006/relationships/hyperlink" Target="https://www.meetup.com/awsugmy/" TargetMode="External"/><Relationship Id="rId6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hyperlink" Target="https://gdg.community.dev/gdg-george-town/" TargetMode="External"/><Relationship Id="rId5" Type="http://schemas.openxmlformats.org/officeDocument/2006/relationships/hyperlink" Target="https://gdg.community.dev/gdg-kuala-lumpur/" TargetMode="External"/><Relationship Id="rId6" Type="http://schemas.openxmlformats.org/officeDocument/2006/relationships/hyperlink" Target="https://gdg.community.dev/gdg-cloud-kl/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stagram.com/apu_fsec.ss/" TargetMode="External"/><Relationship Id="rId10" Type="http://schemas.openxmlformats.org/officeDocument/2006/relationships/image" Target="../media/image46.png"/><Relationship Id="rId13" Type="http://schemas.openxmlformats.org/officeDocument/2006/relationships/hyperlink" Target="https://www.instagram.com/apu_pdh/" TargetMode="External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instagram.com/apu.apac/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www.instagram.com/apubcc/" TargetMode="External"/><Relationship Id="rId14" Type="http://schemas.openxmlformats.org/officeDocument/2006/relationships/image" Target="../media/image52.png"/><Relationship Id="rId5" Type="http://schemas.openxmlformats.org/officeDocument/2006/relationships/hyperlink" Target="https://www.instagram.com/dsc.apu/" TargetMode="External"/><Relationship Id="rId6" Type="http://schemas.openxmlformats.org/officeDocument/2006/relationships/image" Target="../media/image44.png"/><Relationship Id="rId7" Type="http://schemas.openxmlformats.org/officeDocument/2006/relationships/hyperlink" Target="https://www.instagram.com/ieeeapusb/" TargetMode="External"/><Relationship Id="rId8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li.do/features-google-slides?interaction-type=T3BlblRleHQ%3D" TargetMode="External"/><Relationship Id="rId4" Type="http://schemas.openxmlformats.org/officeDocument/2006/relationships/image" Target="../media/image45.png"/><Relationship Id="rId5" Type="http://schemas.openxmlformats.org/officeDocument/2006/relationships/hyperlink" Target="https://www.sli.do/features-google-slides?payload=eyJwcmVzZW50YXRpb25JZCI6IjEtaUZRdkkwUzN6MC0yZ2Jqc0JYUlUzZHZkYXBURjVQSFoxZU9zQlBRLUlnIiwic2xpZGVJZCI6IlNMSURFU19BUEk2MzgwMzQ2NTFfMCJ9" TargetMode="External"/><Relationship Id="rId6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stagram.com/vandyck.lai/" TargetMode="External"/><Relationship Id="rId4" Type="http://schemas.openxmlformats.org/officeDocument/2006/relationships/hyperlink" Target="https://www.linkedin.com/in/lai-kai-yong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5.png"/><Relationship Id="rId7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ursera.or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ww.freecodecamp.org/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edx.org/" TargetMode="External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earn.lewag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eekle.us/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www.eventbrite.com/o/thinkful-webinars-17048039731" TargetMode="External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pll.harvard.edu/catalog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www.cloudskillsboost.google/" TargetMode="External"/><Relationship Id="rId9" Type="http://schemas.openxmlformats.org/officeDocument/2006/relationships/hyperlink" Target="https://skillshop.exceedlms.com/student/catalog/list" TargetMode="External"/><Relationship Id="rId5" Type="http://schemas.openxmlformats.org/officeDocument/2006/relationships/hyperlink" Target="https://developers.google.com/community/gdsc-solution-challenge" TargetMode="External"/><Relationship Id="rId6" Type="http://schemas.openxmlformats.org/officeDocument/2006/relationships/hyperlink" Target="https://developers.google.com/" TargetMode="External"/><Relationship Id="rId7" Type="http://schemas.openxmlformats.org/officeDocument/2006/relationships/hyperlink" Target="https://learndigital.withgoogle.com/digitalgarage/courses" TargetMode="External"/><Relationship Id="rId8" Type="http://schemas.openxmlformats.org/officeDocument/2006/relationships/hyperlink" Target="https://analytics.google.com/analytics/academy/" TargetMode="Externa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hyperlink" Target="https://learn.microsoft.com/en-us/certifications/student-training-and-certification?wt.mc_id=studentamb_2251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learninglab.about.ads.microsoft.com/" TargetMode="External"/><Relationship Id="rId9" Type="http://schemas.openxmlformats.org/officeDocument/2006/relationships/hyperlink" Target="https://www.linkedin.com/learning/" TargetMode="External"/><Relationship Id="rId5" Type="http://schemas.openxmlformats.org/officeDocument/2006/relationships/hyperlink" Target="https://www.microsoft.com/en-us/trainingdays" TargetMode="External"/><Relationship Id="rId6" Type="http://schemas.openxmlformats.org/officeDocument/2006/relationships/hyperlink" Target="https://www.microsoft.com/en-US/cloudskillschallenge/ignite/registration/2022" TargetMode="External"/><Relationship Id="rId7" Type="http://schemas.openxmlformats.org/officeDocument/2006/relationships/hyperlink" Target="https://learn.microsoft.com/en-us/training/" TargetMode="External"/><Relationship Id="rId8" Type="http://schemas.openxmlformats.org/officeDocument/2006/relationships/hyperlink" Target="https://imaginecup.microsoft.com/en-us/Even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bm.com/training/search" TargetMode="External"/><Relationship Id="rId4" Type="http://schemas.openxmlformats.org/officeDocument/2006/relationships/hyperlink" Target="https://skillsbuild.org/" TargetMode="External"/><Relationship Id="rId5" Type="http://schemas.openxmlformats.org/officeDocument/2006/relationships/hyperlink" Target="https://cognitiveclass.ai/" TargetMode="External"/><Relationship Id="rId6" Type="http://schemas.openxmlformats.org/officeDocument/2006/relationships/hyperlink" Target="https://ibmzxplore.influitive.com/users/sign_in" TargetMode="External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1100625" y="1911750"/>
            <a:ext cx="573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Budget Way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To Learn</a:t>
            </a:r>
            <a:endParaRPr b="1" sz="3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825" y="814850"/>
            <a:ext cx="3060125" cy="36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860900" y="146497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AWS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25" y="2361200"/>
            <a:ext cx="1919526" cy="11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383450" y="1801300"/>
            <a:ext cx="2441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AWS Event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AWS Skill Builer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AWS Academy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(Inclusive stuff)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AWS Cloud Practitioner Certification Challenge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910472" y="1540100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</a:t>
            </a:r>
            <a:endParaRPr b="1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349" y="2309600"/>
            <a:ext cx="1542300" cy="15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4226125" y="2309600"/>
            <a:ext cx="244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Student Developer Pack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Github Skill Course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Github Campus Expert: Explore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860900" y="146497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SAS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300" y="2380475"/>
            <a:ext cx="2652774" cy="10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250325" y="1648200"/>
            <a:ext cx="244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SAS Course Catalog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SAS Course Dashboard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SAS Hackathon - 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Curiosity</a:t>
            </a: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 Cup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987075" y="1298625"/>
            <a:ext cx="625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Company-based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6" name="Google Shape;156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600" y="2105175"/>
            <a:ext cx="1401175" cy="7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079" y="3024975"/>
            <a:ext cx="2112726" cy="11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0800" y="2214765"/>
            <a:ext cx="2427850" cy="6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71500" y="1974363"/>
            <a:ext cx="667346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21827" r="22390" t="10602"/>
          <a:stretch/>
        </p:blipFill>
        <p:spPr>
          <a:xfrm>
            <a:off x="5455663" y="3024975"/>
            <a:ext cx="1299026" cy="13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99113" y="3210112"/>
            <a:ext cx="2031227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987075" y="129862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Platforms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00" y="2037525"/>
            <a:ext cx="1057251" cy="10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350" y="2233225"/>
            <a:ext cx="1782502" cy="6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24478" l="13373" r="15905" t="25698"/>
          <a:stretch/>
        </p:blipFill>
        <p:spPr>
          <a:xfrm>
            <a:off x="4297300" y="2164263"/>
            <a:ext cx="2500551" cy="8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0950" y="3094757"/>
            <a:ext cx="2701395" cy="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4687" y="3094751"/>
            <a:ext cx="2265779" cy="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910474" y="1540100"/>
            <a:ext cx="4053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More Platforms</a:t>
            </a:r>
            <a:endParaRPr b="1"/>
          </a:p>
        </p:txBody>
      </p:sp>
      <p:pic>
        <p:nvPicPr>
          <p:cNvPr id="177" name="Google Shape;177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50" y="2376675"/>
            <a:ext cx="1762176" cy="6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850" y="1685325"/>
            <a:ext cx="1925840" cy="10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15725" l="15973" r="13969" t="15242"/>
          <a:stretch/>
        </p:blipFill>
        <p:spPr>
          <a:xfrm>
            <a:off x="5342363" y="2993825"/>
            <a:ext cx="1307050" cy="12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9375" y="3204401"/>
            <a:ext cx="2235448" cy="6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24397" y="2609175"/>
            <a:ext cx="2235450" cy="75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1034250" y="148037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Practice makes perfect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7" name="Google Shape;187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300" y="2219275"/>
            <a:ext cx="3831699" cy="9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1127925" y="4153400"/>
            <a:ext cx="24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* Join Hackathon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9" name="Google Shape;189;p3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30896" l="0" r="0" t="28800"/>
          <a:stretch/>
        </p:blipFill>
        <p:spPr>
          <a:xfrm>
            <a:off x="1884425" y="3225412"/>
            <a:ext cx="4030536" cy="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910472" y="1692675"/>
            <a:ext cx="53664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Opportunity</a:t>
            </a:r>
            <a:endParaRPr b="1"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425" y="1405226"/>
            <a:ext cx="5114250" cy="2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900" y="2185600"/>
            <a:ext cx="1555101" cy="13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625" y="2484957"/>
            <a:ext cx="1555100" cy="75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650" y="2095524"/>
            <a:ext cx="1555100" cy="15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1100625" y="1911750"/>
            <a:ext cx="573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Dev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Meetups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050" y="599000"/>
            <a:ext cx="4361724" cy="3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2366125" y="1137100"/>
            <a:ext cx="323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Slido for QNA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550" y="1776600"/>
            <a:ext cx="2384549" cy="23845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/>
        </p:nvSpPr>
        <p:spPr>
          <a:xfrm>
            <a:off x="1359775" y="4161150"/>
            <a:ext cx="53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https://app.sli.do/event/nMmWrBLMH2JUsQqMFMqhwy/live/polls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1059150" y="1441650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Meetup </a:t>
            </a: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Organizers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4" name="Google Shape;214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150" y="2342525"/>
            <a:ext cx="2502675" cy="11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25" y="2332950"/>
            <a:ext cx="3075825" cy="173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1059150" y="1441650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Local GDG Organizers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1295400" y="2726425"/>
            <a:ext cx="5163801" cy="4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>
            <p:ph type="title"/>
          </p:nvPr>
        </p:nvSpPr>
        <p:spPr>
          <a:xfrm>
            <a:off x="1485799" y="3128400"/>
            <a:ext cx="44427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GDG Georgetown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GDG KL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GDG Cloud KL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/>
        </p:nvSpPr>
        <p:spPr>
          <a:xfrm>
            <a:off x="1077925" y="1767925"/>
            <a:ext cx="2811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APU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Technical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Clubs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8" name="Google Shape;228;p37">
            <a:hlinkClick r:id="rId3"/>
          </p:cNvPr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>
            <a:off x="4086650" y="1531525"/>
            <a:ext cx="1191625" cy="1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5850" y="1508700"/>
            <a:ext cx="1237250" cy="12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3088" y="2913650"/>
            <a:ext cx="1018750" cy="10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5700" y="2956800"/>
            <a:ext cx="1237250" cy="12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96825" y="2979612"/>
            <a:ext cx="1191625" cy="1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9850" y="1531536"/>
            <a:ext cx="1191625" cy="119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-type-id" id="238" name="Google Shape;238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16573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239" name="Google Shape;239;p3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020" y="508000"/>
            <a:ext cx="874500" cy="382594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40" name="Google Shape;240;p38"/>
          <p:cNvSpPr txBox="1"/>
          <p:nvPr/>
        </p:nvSpPr>
        <p:spPr>
          <a:xfrm>
            <a:off x="2590800" y="1928813"/>
            <a:ext cx="6045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Any question just dump here, will try to address all in the end of the event</a:t>
            </a:r>
            <a:endParaRPr b="1" sz="3400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ooter-id" id="241" name="Google Shape;241;p38"/>
          <p:cNvSpPr txBox="1"/>
          <p:nvPr/>
        </p:nvSpPr>
        <p:spPr>
          <a:xfrm>
            <a:off x="2590800" y="4381500"/>
            <a:ext cx="6299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ⓘ</a:t>
            </a:r>
            <a:r>
              <a:rPr lang="en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 Start presenting to display the poll results on this slide.</a:t>
            </a:r>
            <a:endParaRPr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94174" y="1399225"/>
            <a:ext cx="4442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Lai Kai Yong (Vandyck)</a:t>
            </a:r>
            <a:endParaRPr sz="3100"/>
          </a:p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982663" y="3066397"/>
            <a:ext cx="39555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@vandyck.lai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Kai Yong Lai (Vandyck)</a:t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900" y="972175"/>
            <a:ext cx="3429075" cy="34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500" y="3137000"/>
            <a:ext cx="314301" cy="3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500" y="3615050"/>
            <a:ext cx="275850" cy="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907774" y="1893975"/>
            <a:ext cx="44427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 Stack Software Engineer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GDSC Lead @APU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MLSA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910472" y="1692675"/>
            <a:ext cx="53664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Platform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Preference</a:t>
            </a:r>
            <a:endParaRPr b="1"/>
          </a:p>
        </p:txBody>
      </p:sp>
      <p:pic>
        <p:nvPicPr>
          <p:cNvPr id="90" name="Google Shape;90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99" y="808050"/>
            <a:ext cx="1746826" cy="17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28077" l="11810" r="67650" t="28077"/>
          <a:stretch/>
        </p:blipFill>
        <p:spPr>
          <a:xfrm>
            <a:off x="6393225" y="808050"/>
            <a:ext cx="1728375" cy="17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9688" y="3209450"/>
            <a:ext cx="1614848" cy="9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3225" y="2742676"/>
            <a:ext cx="1728376" cy="172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987075" y="129862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Learn + Webinar Session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" name="Google Shape;99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075" y="2498913"/>
            <a:ext cx="1357251" cy="13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800" y="2498925"/>
            <a:ext cx="1357250" cy="13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4438" y="2498275"/>
            <a:ext cx="1357249" cy="1358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888672" y="1376650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University-based</a:t>
            </a:r>
            <a:endParaRPr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25" y="2276725"/>
            <a:ext cx="2918927" cy="16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5725" y="2211425"/>
            <a:ext cx="3151068" cy="17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910472" y="1540100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</a:t>
            </a:r>
            <a:endParaRPr b="1"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50" y="2568450"/>
            <a:ext cx="1229049" cy="125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4005125" y="1540100"/>
            <a:ext cx="3319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Cloud Skill Boost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Solution Challenge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Developer Learning Space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Digital Garage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Analytics Academy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(Depreciated soon)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9"/>
              </a:rPr>
              <a:t>Skillshop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860900" y="1464975"/>
            <a:ext cx="57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Microsoft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00" y="2584625"/>
            <a:ext cx="2762998" cy="5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4265200" y="1464975"/>
            <a:ext cx="3092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Microsoft Ads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Training Days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Microsoft Learn Cloud Skills Challenge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Microsoft Learn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Imagine Cup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9"/>
              </a:rPr>
              <a:t>LinkedIn Learning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0"/>
              </a:rPr>
              <a:t>Free Certification for Student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910472" y="1540100"/>
            <a:ext cx="53664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IBM</a:t>
            </a:r>
            <a:endParaRPr b="1"/>
          </a:p>
        </p:txBody>
      </p:sp>
      <p:sp>
        <p:nvSpPr>
          <p:cNvPr id="128" name="Google Shape;128;p24"/>
          <p:cNvSpPr txBox="1"/>
          <p:nvPr/>
        </p:nvSpPr>
        <p:spPr>
          <a:xfrm>
            <a:off x="4457850" y="1925250"/>
            <a:ext cx="244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IBM Training Catalog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IBM Skillbuild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Cognitive Class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Char char="-"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IBM ZXPlore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6325" y="2466925"/>
            <a:ext cx="2391501" cy="9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